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Supplements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(ICFNS-2025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Supplements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(ICFNS-2025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Supplements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(ICFNS-2025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Supplements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(ICFNS-2025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Supplements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(ICFNS-2025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Supplements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(ICFNS-2025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Supplements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(ICFNS-2025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Food Nutrition and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Supplements </a:t>
            </a:r>
            <a:endParaRPr lang="en-US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ICFNS-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esktop\icfns duba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2357454" cy="114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162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52</cp:revision>
  <dcterms:created xsi:type="dcterms:W3CDTF">2017-12-21T10:51:09Z</dcterms:created>
  <dcterms:modified xsi:type="dcterms:W3CDTF">2024-11-23T08:17:44Z</dcterms:modified>
</cp:coreProperties>
</file>