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Food Nutrition and Supplements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(ICFNS-2025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Manas IT\Desktop\icfns dubai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285728"/>
            <a:ext cx="2357454" cy="1149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326FCE1-911A-4873-8F46-837FF53B6C9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Food Nutrition and Supplements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(ICFNS-2025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Manas IT\Desktop\icfns dubai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285728"/>
            <a:ext cx="2357454" cy="1149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850D4B2-CC04-4863-8E6A-671C81EC02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Food Nutrition and Supplements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(ICFNS-2025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fns dubai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85728"/>
            <a:ext cx="2357454" cy="1149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DCE9E90-21E3-4B0A-B373-C7BB21669BC8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Food Nutrition and Supplements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(ICFNS-2025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fns dubai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85728"/>
            <a:ext cx="2357454" cy="1149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93FD211-4BE0-4F9F-8789-41A9B63F187A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Food Nutrition and Supplements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(ICFNS-2025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fns dubai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85728"/>
            <a:ext cx="2357454" cy="1149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C4164AF-92A7-470E-8830-74A97D91E773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Food Nutrition and Supplements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(ICFNS-2025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fns dubai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85728"/>
            <a:ext cx="2357454" cy="1149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F1528F7-E0AE-4E42-B347-B195E5471CE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Food Nutrition and Supplements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(ICFNS-2025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fns dubai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85728"/>
            <a:ext cx="2357454" cy="1149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CC7587D-BFB3-4FB3-A102-8FCE45E0CF8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Food Nutrition and 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Supplements </a:t>
            </a:r>
            <a:endParaRPr lang="en-US" dirty="0" smtClean="0">
              <a:solidFill>
                <a:srgbClr val="FF0000"/>
              </a:solidFill>
              <a:latin typeface="Roboto" panose="02000000000000000000" pitchFamily="2" charset="0"/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ICFNS-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2025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Manas IT\Desktop\icfns dubai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85728"/>
            <a:ext cx="2357454" cy="1149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162</Words>
  <Application>Microsoft Office PowerPoint</Application>
  <PresentationFormat>On-screen Show (4:3)</PresentationFormat>
  <Paragraphs>35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Manas IT</cp:lastModifiedBy>
  <cp:revision>52</cp:revision>
  <dcterms:created xsi:type="dcterms:W3CDTF">2017-12-21T10:51:09Z</dcterms:created>
  <dcterms:modified xsi:type="dcterms:W3CDTF">2024-11-23T08:17:44Z</dcterms:modified>
</cp:coreProperties>
</file>